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/>
  </p:normalViewPr>
  <p:slideViewPr>
    <p:cSldViewPr snapToGrid="0" snapToObjects="1">
      <p:cViewPr varScale="1">
        <p:scale>
          <a:sx n="76" d="100"/>
          <a:sy n="76" d="100"/>
        </p:scale>
        <p:origin x="216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F992C-82AB-AC49-AB53-751DA76552D5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FFAE1-DCFD-A546-AE52-51153539E7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20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FFAE1-DCFD-A546-AE52-51153539E7B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9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04850D-1693-F544-8624-8AC98BF2B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EFC4E0-68DE-1247-BA1B-6207EF36E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65D446-7D6B-1341-B7F0-9301366BC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3A6A5F-8D91-5245-86FC-1BCB1789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366403-FEEE-F940-B14D-F1E228B1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97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2E403-E25F-B84B-B1FA-FC74C698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8979CA-5B9D-F540-8F9F-DC9AB2DAF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266A8D-DF1F-5A43-81BD-F3F91799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097A06-72DA-C746-A811-213916848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B8D886-1019-CE46-850B-92B49AC5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93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1131000-0A8E-0E4B-9946-323944E8E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DAA1A8-08DB-154B-B860-779ECE6FC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0D3583-E120-B743-A38F-4A13B63D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78715-FA5B-3B4C-89C0-DAE6464B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140518-1FB1-1E41-8CFC-59F560D9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73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0F452-FB43-6C4D-B16D-07E27B79E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6DC187-BC52-134A-89F2-03E828D26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E4C170-129C-734C-9A60-A1D0D1D3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893A4-BC2C-E542-AFA3-606F7CE0A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7FF66-94F8-394F-902D-AD2406FD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09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BFF457-FBE0-8345-98D5-5CE07E7C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380789-D2B1-AE48-BA4B-BFA14DF91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14576-CE90-D845-B6A5-D39258FB2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2FDB02-E3F9-3E40-96F7-6B8364CA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F06DB4-D1C5-A640-A318-CC0EF854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5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521AA-55EE-2143-9CD3-8612BE0C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FBF200-0E3F-0A48-9232-A58C3732E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CD214E-9F2C-9E42-A45D-5D70FD64E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51D784-669C-E746-828D-B2203DD1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892F7-A1E0-9640-80C7-D4CE5D7D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FD47E9-B10B-4741-BB46-16C0F726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2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141FB-779C-6C42-B3E5-DFBDCD5E2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C12601-D2F7-B248-851C-E807B4936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99F55B-CA52-744A-83ED-F32D0A4FD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7DFA48C-D9CB-3143-9E90-986DFFFDF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39389E3-BC41-8D4D-BB6C-EA2E45829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F7D06F-E761-B342-B9A5-5393971E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9FBB22-0C77-2746-A585-14A071C1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12418C7-EE32-C140-9117-3A5CB5B5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37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B190E5-6CC5-3440-A711-3ABADA98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1C371E-8269-3842-A24B-E8CE80A2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26A76F5-F837-2A4E-A53E-040C60FE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46E7A1B-E966-F94E-85B4-A1CFEF1E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27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813321B-E062-954C-9CE0-B4193F93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9B1F9F-6036-8040-BEC1-E1DF4A04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6CE1B9-A62B-324E-B749-98444519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6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11F55-6897-B641-B27A-748A3A5A9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F6B0D2-B82D-5F4F-AEE3-3F267A84B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7237A1-7644-A046-A96D-C23FE71CD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7EEE3D-A3A4-2F43-BB7C-AAE394C3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B532E7-9D66-0E43-8198-007709EC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D54202-6DF3-3D4D-BAD5-E835D7F3E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77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68AB8-94CA-6A48-B079-79B6BEA51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438D0B-6ED6-7546-B14F-70D21748F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FCCC83-A375-AA4B-9B96-9BBAE55AC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EA162A-56DB-3F47-9758-C28CB1A7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78E318-0F2E-5741-80AF-A2BC3724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E8EBD3-C2E9-6B4B-BD55-A15F0F5D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8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FFA6916-B926-4F49-A8DD-16E277D30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76334F-611E-1044-9030-82D9E7F5F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9B31E9-1A8B-E148-8E42-A366E44E6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E625-BF98-7D4C-9B67-9446C45A39AF}" type="datetimeFigureOut">
              <a:rPr lang="de-DE" smtClean="0"/>
              <a:t>23.02.25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7D728D-4F30-A748-A6EA-2849B6043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1388CB-FD54-8D43-B1CA-829ECF1F9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0636-B42B-5F45-AFD3-5D76F280A3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24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B615F-B245-7849-9291-585D9D2EF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"/>
            <a:ext cx="12192000" cy="741392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2400" b="1" dirty="0">
                <a:solidFill>
                  <a:schemeClr val="tx1"/>
                </a:solidFill>
              </a:rPr>
              <a:t>Raum-Organisations-Teams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EEA49E-D24B-A94D-82F4-03F9ADE6F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93" y="866691"/>
            <a:ext cx="11483475" cy="687722"/>
          </a:xfrm>
        </p:spPr>
        <p:txBody>
          <a:bodyPr>
            <a:normAutofit/>
          </a:bodyPr>
          <a:lstStyle/>
          <a:p>
            <a:pPr algn="just"/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Teams wurden im laufe der Raum-Workshops von uns gemeinsam erarbeitet. Sie können von mehreren Personen besetzt sein und organisieren sich selbst. </a:t>
            </a:r>
            <a:r>
              <a:rPr lang="de-DE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Die Mitglieder der Teams sind die Raum-Organisations-Gruppe. Sie entscheiden über alle wichtigen Angelegenheiten die den Raum betreffen. </a:t>
            </a:r>
            <a:endParaRPr lang="de-DE" sz="1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037E95B-BA0B-1A4A-85EF-444519BD75EB}"/>
              </a:ext>
            </a:extLst>
          </p:cNvPr>
          <p:cNvSpPr txBox="1"/>
          <p:nvPr/>
        </p:nvSpPr>
        <p:spPr>
          <a:xfrm>
            <a:off x="6671731" y="4497239"/>
            <a:ext cx="5209009" cy="224676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Raumtechnik- und Instandhaltung-Team </a:t>
            </a:r>
          </a:p>
          <a:p>
            <a:endParaRPr lang="de-DE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Bearbeitung von Meldungen aus dem Schadensbuch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Durchführung kleiner Reparaturen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Kontaktaufnahme mit der Hausverwaltung (MIC) und dem Hausmeister bei Bedarf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Einweisung in die Raumtechnik (z. B.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Beamer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Wartung der Raumtechnik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de-DE" sz="1400" kern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SzPts val="1000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Knuth Schneider und weitere Person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3E1E049-248D-614C-BC06-14E3010A9987}"/>
              </a:ext>
            </a:extLst>
          </p:cNvPr>
          <p:cNvSpPr txBox="1"/>
          <p:nvPr/>
        </p:nvSpPr>
        <p:spPr>
          <a:xfrm>
            <a:off x="352927" y="1622688"/>
            <a:ext cx="6335740" cy="138499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0"/>
          </a:effectLst>
        </p:spPr>
        <p:txBody>
          <a:bodyPr wrap="square">
            <a:spAutoFit/>
          </a:bodyPr>
          <a:lstStyle/>
          <a:p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Termine- und Zugang-Team</a:t>
            </a:r>
          </a:p>
          <a:p>
            <a:endParaRPr lang="de-DE" sz="14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Verwaltung des Raumzugangs über die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Nuki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-App (Schlüssel)</a:t>
            </a:r>
          </a:p>
          <a:p>
            <a:pPr marL="34290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Erstellung des Belegungsplans (Kalender im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EdenerNetz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>
              <a:buSzPts val="1000"/>
              <a:tabLst>
                <a:tab pos="457200" algn="l"/>
              </a:tabLst>
            </a:pPr>
            <a:endParaRPr lang="de-DE" sz="1400" kern="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de-DE" sz="1400" kern="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Susanne und Maren</a:t>
            </a:r>
            <a:endParaRPr lang="de-DE" sz="1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6E85254-41F3-4B4D-9132-42F3FF540B63}"/>
              </a:ext>
            </a:extLst>
          </p:cNvPr>
          <p:cNvSpPr txBox="1"/>
          <p:nvPr/>
        </p:nvSpPr>
        <p:spPr>
          <a:xfrm>
            <a:off x="6671734" y="1636818"/>
            <a:ext cx="5147734" cy="138499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Kassen- und Einkauf-Team </a:t>
            </a:r>
            <a:endParaRPr lang="de-DE" sz="1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de-DE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Verwaltung des Bargelds (Spenden und Ausgaben)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Wöchentliche Kontrolle der Vorräte und Einkauf notwendiger Artikel (z. B. Kaffee, Reinigungsmittel etc.)</a:t>
            </a:r>
          </a:p>
          <a:p>
            <a:pPr lvl="0">
              <a:buSzPts val="1000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Annett und Andreas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127A2F9-EA69-8344-86A6-92B9EAB2FDD6}"/>
              </a:ext>
            </a:extLst>
          </p:cNvPr>
          <p:cNvSpPr txBox="1"/>
          <p:nvPr/>
        </p:nvSpPr>
        <p:spPr>
          <a:xfrm>
            <a:off x="286529" y="3123954"/>
            <a:ext cx="6385203" cy="138499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cap="rnd" cmpd="sng"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de-DE" sz="1400" b="1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Das </a:t>
            </a:r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Raumsprecher-Team ist:</a:t>
            </a:r>
            <a:b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de-DE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Ansprechpartnerinnen für den Vorstand und die Geschäftsführung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Ansprechpartnerinnen für interessierte Gruppen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Vertretung im FOK</a:t>
            </a:r>
          </a:p>
          <a:p>
            <a:pPr lvl="0">
              <a:buSzPts val="1000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Kulturvereinsvorstand, Annett, Susanne, Silke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B64AB8-A091-E041-AC0D-BC51C98D2602}"/>
              </a:ext>
            </a:extLst>
          </p:cNvPr>
          <p:cNvSpPr txBox="1"/>
          <p:nvPr/>
        </p:nvSpPr>
        <p:spPr>
          <a:xfrm>
            <a:off x="311260" y="4508949"/>
            <a:ext cx="6335740" cy="224676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Öffentlichkeitsarbeit-Team </a:t>
            </a:r>
          </a:p>
          <a:p>
            <a:endParaRPr lang="de-DE" sz="1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Erstellung von Beiträgen für das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EdenerNetz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(auch bei den Gruppen einfordern)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Einstellen von Veranstaltungen und Terminen ins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EdenerNetz</a:t>
            </a:r>
            <a:endParaRPr lang="de-DE" sz="14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Gestaltung von Plakaten und Flyern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Organisation der Verteilung von Plakaten und Flyern</a:t>
            </a:r>
            <a:endParaRPr lang="de-DE" sz="1400" kern="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Beiträge in der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Edener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Facebook-Gruppe</a:t>
            </a:r>
            <a:endParaRPr lang="de-DE" sz="1400" kern="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Pflege des Schaukastens / Einstellen von Veranstaltungen und Terminen im Schaukasten</a:t>
            </a:r>
          </a:p>
          <a:p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Dürthen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Köckritz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Anne Adler, Silke Marienfeld, Sylvia </a:t>
            </a:r>
            <a:r>
              <a:rPr lang="de-DE" sz="14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Degner</a:t>
            </a: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Susanne Eisenberger</a:t>
            </a:r>
            <a:endParaRPr lang="de-DE" sz="1400" kern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079A72C-DE14-834C-B85C-434D5D0F2A7A}"/>
              </a:ext>
            </a:extLst>
          </p:cNvPr>
          <p:cNvSpPr txBox="1"/>
          <p:nvPr/>
        </p:nvSpPr>
        <p:spPr>
          <a:xfrm>
            <a:off x="6671734" y="3123954"/>
            <a:ext cx="5147734" cy="116955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softEdge rad="0"/>
          </a:effectLst>
        </p:spPr>
        <p:txBody>
          <a:bodyPr wrap="square" rtlCol="0">
            <a:spAutoFit/>
          </a:bodyPr>
          <a:lstStyle/>
          <a:p>
            <a:r>
              <a:rPr lang="de-DE" sz="1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Netzwerk- und Kooperations-Team</a:t>
            </a:r>
          </a:p>
          <a:p>
            <a:endParaRPr lang="de-DE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Pflege von Kontakten zu Sponsoren, anderen Vereinen, Betrieben etc.</a:t>
            </a:r>
            <a:endParaRPr lang="de-DE" sz="1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de-DE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Beantragung von Fördermitteln</a:t>
            </a:r>
          </a:p>
        </p:txBody>
      </p:sp>
    </p:spTree>
    <p:extLst>
      <p:ext uri="{BB962C8B-B14F-4D97-AF65-F5344CB8AC3E}">
        <p14:creationId xmlns:p14="http://schemas.microsoft.com/office/powerpoint/2010/main" val="113270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Macintosh PowerPoint</Application>
  <PresentationFormat>Breitbild</PresentationFormat>
  <Paragraphs>41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Raum-Organisations-Teams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Raum-Organisations-Teams</dc:title>
  <dc:creator>Dü Kö</dc:creator>
  <cp:lastModifiedBy>Dü Kö</cp:lastModifiedBy>
  <cp:revision>2</cp:revision>
  <cp:lastPrinted>2025-02-23T11:34:51Z</cp:lastPrinted>
  <dcterms:created xsi:type="dcterms:W3CDTF">2025-02-23T10:34:43Z</dcterms:created>
  <dcterms:modified xsi:type="dcterms:W3CDTF">2025-04-04T14:23:52Z</dcterms:modified>
</cp:coreProperties>
</file>